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2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784976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4300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0143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8730208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9223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424936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9710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12968" cy="630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37093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modified xsi:type="dcterms:W3CDTF">2014-01-18T05:37:45Z</dcterms:modified>
</cp:coreProperties>
</file>